
<file path=[Content_Types].xml><?xml version="1.0" encoding="utf-8"?>
<Types xmlns="http://schemas.openxmlformats.org/package/2006/content-types">
  <Default Extension="png" ContentType="image/png"/>
  <Default Extension="tiff" ContentType="image/tif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8"/>
  </p:handoutMasterIdLst>
  <p:sldIdLst>
    <p:sldId id="278" r:id="rId3"/>
    <p:sldId id="325" r:id="rId5"/>
    <p:sldId id="324" r:id="rId6"/>
    <p:sldId id="334" r:id="rId7"/>
    <p:sldId id="335" r:id="rId8"/>
    <p:sldId id="336" r:id="rId9"/>
    <p:sldId id="337" r:id="rId10"/>
    <p:sldId id="341" r:id="rId11"/>
    <p:sldId id="348" r:id="rId12"/>
    <p:sldId id="338" r:id="rId13"/>
    <p:sldId id="347" r:id="rId14"/>
    <p:sldId id="339" r:id="rId15"/>
    <p:sldId id="340" r:id="rId16"/>
    <p:sldId id="342" r:id="rId17"/>
  </p:sldIdLst>
  <p:sldSz cx="24384000" cy="13716000"/>
  <p:notesSz cx="6797675" cy="9928225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tiff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tiff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.tiff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image" Target="../media/image3.tiff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tiff"/><Relationship Id="rId1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